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8297B-42A7-46D7-9C63-E355558BB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DE345F-41E8-4810-A347-BF4C01431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3C68B-8F2A-44CF-8459-7AF06D237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8191-1765-4BAA-B6BF-E651E4E2861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71C6E-75A6-4FCA-B352-3D04B733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D95-B16F-4164-872B-B43B0630C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ED68-FD48-427E-A141-39DD525D6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9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14C00-EB89-4649-BF42-63BA1E9B4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36189C-0ABD-4EB8-89EF-DC8974AA3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597F0-3EEE-443D-8B31-88E79A43E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8191-1765-4BAA-B6BF-E651E4E2861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EC587-9CE5-420F-8589-8CDA09CFC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80B91-BA34-481F-8966-1BAD1673B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ED68-FD48-427E-A141-39DD525D6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64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79C156-A3EE-4B7D-868F-539A3358F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917FC-0835-4681-8FF7-53A404FE9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E61D8-DB45-48C3-B2AA-84D2F1B87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8191-1765-4BAA-B6BF-E651E4E2861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4BDDC-6676-4018-B789-AC614DC1D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64410-D620-41F4-AF26-5D1BB734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ED68-FD48-427E-A141-39DD525D6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5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3DC3C-789E-41F7-AA8C-F20B10E9C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D13C8-32F0-405D-B8AA-AE5A886E5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F4D5F-BF70-48F2-8256-4752D722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8191-1765-4BAA-B6BF-E651E4E2861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269A4-0BD8-4373-9573-4CC966D25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6A9F1-EE1E-48AA-B834-A5DC9840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ED68-FD48-427E-A141-39DD525D6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6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C1B8-67B7-4DD9-A1BF-24BFEA14F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FC79C-458C-4919-A877-3D932EEDF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77010-2E41-4EC1-97C1-5C9FD40A9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8191-1765-4BAA-B6BF-E651E4E2861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1DCD7-210C-4189-A87D-F7327F3D7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E2019-7A26-4DEB-839C-AD989570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ED68-FD48-427E-A141-39DD525D6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0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CB989-1C20-4DBA-B7A1-6C4CCC9D4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A5F96-0A33-4AC1-B0C4-AA3AC71DC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03ECE-61F3-490B-81D6-96E4E67AB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D05CC-10A5-48B4-B026-D38C9FA2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8191-1765-4BAA-B6BF-E651E4E2861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775EA0-549C-404F-9339-3251A377E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59DCA-95AA-4662-B4F0-E0BABBE1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ED68-FD48-427E-A141-39DD525D6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2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197E8-F90D-4E40-B39C-D2EEC4AB3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7BE92-5F85-4A3D-ABDC-960004CD4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67BB08-C733-4EB0-846D-475A47367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55352B-4B45-4138-B171-FFEC85963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F2BF92-9F32-4649-96F3-7F5D8B3D3A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9307F0-053D-49C9-832B-19DE1D65C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8191-1765-4BAA-B6BF-E651E4E2861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4094E1-0A9C-457C-8414-1D1B33AD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4F4C87-FA83-4FFF-8C8F-2A90F011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ED68-FD48-427E-A141-39DD525D6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7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4401D-12AF-4EEA-9E1B-338FF9131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3A5854-7CC2-4969-BD82-0918EB263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8191-1765-4BAA-B6BF-E651E4E2861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5223F-65CF-4694-A472-D531F6B79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55A10-4092-44E8-B848-37620B9E4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ED68-FD48-427E-A141-39DD525D6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6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64F8EE-276A-46CE-9384-85F12ED5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8191-1765-4BAA-B6BF-E651E4E2861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F5C3F5-985C-4330-8137-61D8A5695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84E40-D506-4E95-A997-81F2F9FD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ED68-FD48-427E-A141-39DD525D6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2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1ECE1-4EA8-46C2-8CEB-1C3512ADC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CBEC3-B53E-4594-8ECC-933706E3E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DBBDBD-90EA-47D6-9904-6A5666E77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14DC5-BB7A-43AE-982C-5F1DD4D0F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8191-1765-4BAA-B6BF-E651E4E2861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7301C-37EE-4DA5-B843-3A53D3C0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C4585-7C25-441D-951C-035474F08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ED68-FD48-427E-A141-39DD525D6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5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BA966-F1D7-4469-AB9C-F0836447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65E483-2372-4A0F-B240-594DAEFDEF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E3E99-2756-48EB-B7A1-1AED7E9C4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71DE9-9289-43C8-861F-3D73260AA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8191-1765-4BAA-B6BF-E651E4E2861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7E78A-49A4-4C6F-B129-A865A5055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CB939-26BD-487D-BDD3-A9AF87A6C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ED68-FD48-427E-A141-39DD525D6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1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5F6638-91FC-463D-ABAD-416AEEF30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EDAC4-1C04-43F3-A8CD-5799C597E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99E5C-9BF4-456D-BFE0-80F6BCED6A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08191-1765-4BAA-B6BF-E651E4E2861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73487-16DA-4C42-A15A-5CAAF561A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36118-3439-423C-B3FC-FB54E73C3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ED68-FD48-427E-A141-39DD525D6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4EDA9515-9E4E-4CF3-A6FB-EC0C14461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79" y="236507"/>
            <a:ext cx="6378614" cy="6384986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9935BC6E-E23A-4800-8412-519199465AF1}"/>
              </a:ext>
            </a:extLst>
          </p:cNvPr>
          <p:cNvGrpSpPr/>
          <p:nvPr/>
        </p:nvGrpSpPr>
        <p:grpSpPr>
          <a:xfrm rot="16200000">
            <a:off x="5616823" y="382537"/>
            <a:ext cx="6092928" cy="6092928"/>
            <a:chOff x="-1349047" y="-172358"/>
            <a:chExt cx="5829300" cy="5829300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8D33F23-D907-4671-9CF4-98AFF2BE98A2}"/>
                </a:ext>
              </a:extLst>
            </p:cNvPr>
            <p:cNvSpPr/>
            <p:nvPr/>
          </p:nvSpPr>
          <p:spPr>
            <a:xfrm rot="10800000">
              <a:off x="1329994" y="2742292"/>
              <a:ext cx="471218" cy="1654038"/>
            </a:xfrm>
            <a:custGeom>
              <a:avLst/>
              <a:gdLst>
                <a:gd name="connsiteX0" fmla="*/ 235609 w 471218"/>
                <a:gd name="connsiteY0" fmla="*/ 0 h 1303317"/>
                <a:gd name="connsiteX1" fmla="*/ 471218 w 471218"/>
                <a:gd name="connsiteY1" fmla="*/ 235609 h 1303317"/>
                <a:gd name="connsiteX2" fmla="*/ 345381 w 471218"/>
                <a:gd name="connsiteY2" fmla="*/ 361446 h 1303317"/>
                <a:gd name="connsiteX3" fmla="*/ 432006 w 471218"/>
                <a:gd name="connsiteY3" fmla="*/ 1303317 h 1303317"/>
                <a:gd name="connsiteX4" fmla="*/ 39212 w 471218"/>
                <a:gd name="connsiteY4" fmla="*/ 1303317 h 1303317"/>
                <a:gd name="connsiteX5" fmla="*/ 125838 w 471218"/>
                <a:gd name="connsiteY5" fmla="*/ 361447 h 1303317"/>
                <a:gd name="connsiteX6" fmla="*/ 0 w 471218"/>
                <a:gd name="connsiteY6" fmla="*/ 235609 h 130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218" h="1303317">
                  <a:moveTo>
                    <a:pt x="235609" y="0"/>
                  </a:moveTo>
                  <a:lnTo>
                    <a:pt x="471218" y="235609"/>
                  </a:lnTo>
                  <a:lnTo>
                    <a:pt x="345381" y="361446"/>
                  </a:lnTo>
                  <a:lnTo>
                    <a:pt x="432006" y="1303317"/>
                  </a:lnTo>
                  <a:lnTo>
                    <a:pt x="39212" y="1303317"/>
                  </a:lnTo>
                  <a:lnTo>
                    <a:pt x="125838" y="361447"/>
                  </a:lnTo>
                  <a:lnTo>
                    <a:pt x="0" y="2356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1F497C9-929F-42E3-ADA7-2153E65D4089}"/>
                </a:ext>
              </a:extLst>
            </p:cNvPr>
            <p:cNvSpPr/>
            <p:nvPr/>
          </p:nvSpPr>
          <p:spPr>
            <a:xfrm>
              <a:off x="-1349047" y="-172358"/>
              <a:ext cx="5829300" cy="58293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C408CF6-2E9D-41F9-97D2-EBF4E3463254}"/>
              </a:ext>
            </a:extLst>
          </p:cNvPr>
          <p:cNvGrpSpPr/>
          <p:nvPr/>
        </p:nvGrpSpPr>
        <p:grpSpPr>
          <a:xfrm>
            <a:off x="5616822" y="382536"/>
            <a:ext cx="6092928" cy="6092928"/>
            <a:chOff x="-640557" y="171451"/>
            <a:chExt cx="5829300" cy="5829300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2658316-7CDF-4B73-8426-D0763439E6B4}"/>
                </a:ext>
              </a:extLst>
            </p:cNvPr>
            <p:cNvSpPr/>
            <p:nvPr/>
          </p:nvSpPr>
          <p:spPr>
            <a:xfrm>
              <a:off x="2135979" y="1185140"/>
              <a:ext cx="276228" cy="1900961"/>
            </a:xfrm>
            <a:custGeom>
              <a:avLst/>
              <a:gdLst>
                <a:gd name="connsiteX0" fmla="*/ 138114 w 276228"/>
                <a:gd name="connsiteY0" fmla="*/ 0 h 1900961"/>
                <a:gd name="connsiteX1" fmla="*/ 276227 w 276228"/>
                <a:gd name="connsiteY1" fmla="*/ 167411 h 1900961"/>
                <a:gd name="connsiteX2" fmla="*/ 210352 w 276228"/>
                <a:gd name="connsiteY2" fmla="*/ 247260 h 1900961"/>
                <a:gd name="connsiteX3" fmla="*/ 276228 w 276228"/>
                <a:gd name="connsiteY3" fmla="*/ 1900961 h 1900961"/>
                <a:gd name="connsiteX4" fmla="*/ 1 w 276228"/>
                <a:gd name="connsiteY4" fmla="*/ 1900961 h 1900961"/>
                <a:gd name="connsiteX5" fmla="*/ 65877 w 276228"/>
                <a:gd name="connsiteY5" fmla="*/ 247262 h 1900961"/>
                <a:gd name="connsiteX6" fmla="*/ 0 w 276228"/>
                <a:gd name="connsiteY6" fmla="*/ 167411 h 190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8" h="1900961">
                  <a:moveTo>
                    <a:pt x="138114" y="0"/>
                  </a:moveTo>
                  <a:lnTo>
                    <a:pt x="276227" y="167411"/>
                  </a:lnTo>
                  <a:lnTo>
                    <a:pt x="210352" y="247260"/>
                  </a:lnTo>
                  <a:lnTo>
                    <a:pt x="276228" y="1900961"/>
                  </a:lnTo>
                  <a:lnTo>
                    <a:pt x="1" y="1900961"/>
                  </a:lnTo>
                  <a:lnTo>
                    <a:pt x="65877" y="247262"/>
                  </a:lnTo>
                  <a:lnTo>
                    <a:pt x="0" y="167411"/>
                  </a:lnTo>
                  <a:close/>
                </a:path>
              </a:pathLst>
            </a:cu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F9D0C96-D15C-4D97-95C4-81765245CAE7}"/>
                </a:ext>
              </a:extLst>
            </p:cNvPr>
            <p:cNvSpPr/>
            <p:nvPr/>
          </p:nvSpPr>
          <p:spPr>
            <a:xfrm>
              <a:off x="-640557" y="171451"/>
              <a:ext cx="5829300" cy="58293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C4CA903-BF8F-4AA6-BB7A-7B9FBA27A2BE}"/>
              </a:ext>
            </a:extLst>
          </p:cNvPr>
          <p:cNvGrpSpPr/>
          <p:nvPr/>
        </p:nvGrpSpPr>
        <p:grpSpPr>
          <a:xfrm>
            <a:off x="5616822" y="382536"/>
            <a:ext cx="6092928" cy="6092928"/>
            <a:chOff x="-2509156" y="632153"/>
            <a:chExt cx="5829300" cy="582930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6FBA1E58-2044-418B-BE01-F3455873B276}"/>
                </a:ext>
              </a:extLst>
            </p:cNvPr>
            <p:cNvGrpSpPr/>
            <p:nvPr/>
          </p:nvGrpSpPr>
          <p:grpSpPr>
            <a:xfrm>
              <a:off x="-42181" y="3099128"/>
              <a:ext cx="895350" cy="895350"/>
              <a:chOff x="7747136" y="2981324"/>
              <a:chExt cx="895350" cy="895350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0C8A354A-C229-40CF-9652-FAD8DD545D81}"/>
                  </a:ext>
                </a:extLst>
              </p:cNvPr>
              <p:cNvSpPr/>
              <p:nvPr/>
            </p:nvSpPr>
            <p:spPr>
              <a:xfrm>
                <a:off x="7747136" y="2981324"/>
                <a:ext cx="895350" cy="89535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55D08885-BE62-47C5-AED0-31729A6A4485}"/>
                  </a:ext>
                </a:extLst>
              </p:cNvPr>
              <p:cNvSpPr/>
              <p:nvPr/>
            </p:nvSpPr>
            <p:spPr>
              <a:xfrm>
                <a:off x="7959202" y="3193390"/>
                <a:ext cx="471218" cy="47121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36717C0-EE5E-4032-B576-D109CDBDD8BA}"/>
                </a:ext>
              </a:extLst>
            </p:cNvPr>
            <p:cNvSpPr/>
            <p:nvPr/>
          </p:nvSpPr>
          <p:spPr>
            <a:xfrm>
              <a:off x="-2509156" y="632153"/>
              <a:ext cx="5829300" cy="58293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0212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Vo Van Xin Em</cp:lastModifiedBy>
  <cp:revision>10</cp:revision>
  <dcterms:created xsi:type="dcterms:W3CDTF">2018-04-27T19:24:21Z</dcterms:created>
  <dcterms:modified xsi:type="dcterms:W3CDTF">2019-04-01T16:14:25Z</dcterms:modified>
</cp:coreProperties>
</file>